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</p:sldIdLst>
  <p:sldSz cx="7556500" cy="10693400"/>
  <p:notesSz cx="6858000" cy="9144000"/>
  <p:embeddedFontLst>
    <p:embeddedFont>
      <p:font typeface="Garet" charset="1" panose="00000000000000000000"/>
      <p:regular r:id="rId11"/>
    </p:embeddedFont>
    <p:embeddedFont>
      <p:font typeface="Garet Ultra-Bold" charset="1" panose="00000000000000000000"/>
      <p:regular r:id="rId12"/>
    </p:embeddedFont>
    <p:embeddedFont>
      <p:font typeface="Garet Bold" charset="1" panose="00000000000000000000"/>
      <p:regular r:id="rId13"/>
    </p:embeddedFont>
    <p:embeddedFont>
      <p:font typeface="ADA Hybrid" charset="1" panose="00000600000000000000"/>
      <p:regular r:id="rId14"/>
    </p:embeddedFont>
    <p:embeddedFont>
      <p:font typeface="Jad" charset="1" panose="020006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svg" Type="http://schemas.openxmlformats.org/officeDocument/2006/relationships/image"/><Relationship Id="rId2" Target="../media/image1.jpeg" Type="http://schemas.openxmlformats.org/officeDocument/2006/relationships/image"/><Relationship Id="rId3" Target="../media/image2.jpe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Relationship Id="rId9" Target="../media/image8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7.svg" Type="http://schemas.openxmlformats.org/officeDocument/2006/relationships/image"/><Relationship Id="rId11" Target="../media/image5.png" Type="http://schemas.openxmlformats.org/officeDocument/2006/relationships/image"/><Relationship Id="rId2" Target="../media/image10.png" Type="http://schemas.openxmlformats.org/officeDocument/2006/relationships/image"/><Relationship Id="rId3" Target="../media/image11.svg" Type="http://schemas.openxmlformats.org/officeDocument/2006/relationships/image"/><Relationship Id="rId4" Target="../media/image12.jpeg" Type="http://schemas.openxmlformats.org/officeDocument/2006/relationships/image"/><Relationship Id="rId5" Target="../media/image13.png" Type="http://schemas.openxmlformats.org/officeDocument/2006/relationships/image"/><Relationship Id="rId6" Target="../media/image14.svg" Type="http://schemas.openxmlformats.org/officeDocument/2006/relationships/image"/><Relationship Id="rId7" Target="../media/image15.png" Type="http://schemas.openxmlformats.org/officeDocument/2006/relationships/image"/><Relationship Id="rId8" Target="../media/image16.svg" Type="http://schemas.openxmlformats.org/officeDocument/2006/relationships/image"/><Relationship Id="rId9" Target="../media/image3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Relationship Id="rId3" Target="../media/image19.png" Type="http://schemas.openxmlformats.org/officeDocument/2006/relationships/image"/><Relationship Id="rId4" Target="../media/image20.svg" Type="http://schemas.openxmlformats.org/officeDocument/2006/relationships/image"/><Relationship Id="rId5" Target="../media/image21.png" Type="http://schemas.openxmlformats.org/officeDocument/2006/relationships/image"/><Relationship Id="rId6" Target="../media/image22.svg" Type="http://schemas.openxmlformats.org/officeDocument/2006/relationships/image"/><Relationship Id="rId7" Target="../media/image5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0.png" Type="http://schemas.openxmlformats.org/officeDocument/2006/relationships/image"/><Relationship Id="rId11" Target="../media/image31.jpeg" Type="http://schemas.openxmlformats.org/officeDocument/2006/relationships/image"/><Relationship Id="rId12" Target="../media/image32.png" Type="http://schemas.openxmlformats.org/officeDocument/2006/relationships/image"/><Relationship Id="rId13" Target="../media/image33.png" Type="http://schemas.openxmlformats.org/officeDocument/2006/relationships/image"/><Relationship Id="rId14" Target="../media/image34.png" Type="http://schemas.openxmlformats.org/officeDocument/2006/relationships/image"/><Relationship Id="rId15" Target="../media/image35.png" Type="http://schemas.openxmlformats.org/officeDocument/2006/relationships/image"/><Relationship Id="rId16" Target="../media/image36.svg" Type="http://schemas.openxmlformats.org/officeDocument/2006/relationships/image"/><Relationship Id="rId17" Target="../media/image37.png" Type="http://schemas.openxmlformats.org/officeDocument/2006/relationships/image"/><Relationship Id="rId2" Target="../media/image5.png" Type="http://schemas.openxmlformats.org/officeDocument/2006/relationships/image"/><Relationship Id="rId3" Target="../media/image23.png" Type="http://schemas.openxmlformats.org/officeDocument/2006/relationships/image"/><Relationship Id="rId4" Target="../media/image24.png" Type="http://schemas.openxmlformats.org/officeDocument/2006/relationships/image"/><Relationship Id="rId5" Target="../media/image25.png" Type="http://schemas.openxmlformats.org/officeDocument/2006/relationships/image"/><Relationship Id="rId6" Target="../media/image26.png" Type="http://schemas.openxmlformats.org/officeDocument/2006/relationships/image"/><Relationship Id="rId7" Target="../media/image27.png" Type="http://schemas.openxmlformats.org/officeDocument/2006/relationships/image"/><Relationship Id="rId8" Target="../media/image28.png" Type="http://schemas.openxmlformats.org/officeDocument/2006/relationships/image"/><Relationship Id="rId9" Target="../media/image2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AC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10133210"/>
            <a:ext cx="7560000" cy="558790"/>
            <a:chOff x="0" y="0"/>
            <a:chExt cx="2709333" cy="20025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709333" cy="200258"/>
            </a:xfrm>
            <a:custGeom>
              <a:avLst/>
              <a:gdLst/>
              <a:ahLst/>
              <a:cxnLst/>
              <a:rect r="r" b="b" t="t" l="l"/>
              <a:pathLst>
                <a:path h="200258" w="2709333">
                  <a:moveTo>
                    <a:pt x="0" y="0"/>
                  </a:moveTo>
                  <a:lnTo>
                    <a:pt x="2709333" y="0"/>
                  </a:lnTo>
                  <a:lnTo>
                    <a:pt x="2709333" y="200258"/>
                  </a:lnTo>
                  <a:lnTo>
                    <a:pt x="0" y="200258"/>
                  </a:lnTo>
                  <a:close/>
                </a:path>
              </a:pathLst>
            </a:custGeom>
            <a:solidFill>
              <a:srgbClr val="B0862C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2709333" cy="22883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2869701" y="0"/>
            <a:ext cx="6396796" cy="4748891"/>
            <a:chOff x="0" y="0"/>
            <a:chExt cx="812800" cy="603411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603411"/>
            </a:xfrm>
            <a:custGeom>
              <a:avLst/>
              <a:gdLst/>
              <a:ahLst/>
              <a:cxnLst/>
              <a:rect r="r" b="b" t="t" l="l"/>
              <a:pathLst>
                <a:path h="603411" w="812800">
                  <a:moveTo>
                    <a:pt x="203200" y="0"/>
                  </a:moveTo>
                  <a:lnTo>
                    <a:pt x="812800" y="0"/>
                  </a:lnTo>
                  <a:lnTo>
                    <a:pt x="609600" y="603411"/>
                  </a:lnTo>
                  <a:lnTo>
                    <a:pt x="0" y="603411"/>
                  </a:lnTo>
                  <a:lnTo>
                    <a:pt x="203200" y="0"/>
                  </a:lnTo>
                  <a:close/>
                </a:path>
              </a:pathLst>
            </a:custGeom>
            <a:blipFill>
              <a:blip r:embed="rId2"/>
              <a:stretch>
                <a:fillRect l="-42159" t="-77818" r="0" b="-109416"/>
              </a:stretch>
            </a:blipFill>
          </p:spPr>
        </p:sp>
      </p:grpSp>
      <p:grpSp>
        <p:nvGrpSpPr>
          <p:cNvPr name="Group 7" id="7"/>
          <p:cNvGrpSpPr/>
          <p:nvPr/>
        </p:nvGrpSpPr>
        <p:grpSpPr>
          <a:xfrm rot="0">
            <a:off x="-2115083" y="0"/>
            <a:ext cx="6545659" cy="4748891"/>
            <a:chOff x="0" y="0"/>
            <a:chExt cx="812800" cy="589688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12800" cy="589688"/>
            </a:xfrm>
            <a:custGeom>
              <a:avLst/>
              <a:gdLst/>
              <a:ahLst/>
              <a:cxnLst/>
              <a:rect r="r" b="b" t="t" l="l"/>
              <a:pathLst>
                <a:path h="589688" w="812800">
                  <a:moveTo>
                    <a:pt x="203200" y="0"/>
                  </a:moveTo>
                  <a:lnTo>
                    <a:pt x="812800" y="0"/>
                  </a:lnTo>
                  <a:lnTo>
                    <a:pt x="609600" y="589688"/>
                  </a:lnTo>
                  <a:lnTo>
                    <a:pt x="0" y="589688"/>
                  </a:lnTo>
                  <a:lnTo>
                    <a:pt x="203200" y="0"/>
                  </a:lnTo>
                  <a:close/>
                </a:path>
              </a:pathLst>
            </a:custGeom>
            <a:blipFill>
              <a:blip r:embed="rId3"/>
              <a:stretch>
                <a:fillRect l="-6770" t="-1285" r="-3708" b="-233"/>
              </a:stretch>
            </a:blipFill>
          </p:spPr>
        </p:sp>
      </p:grpSp>
      <p:sp>
        <p:nvSpPr>
          <p:cNvPr name="Freeform 9" id="9"/>
          <p:cNvSpPr/>
          <p:nvPr/>
        </p:nvSpPr>
        <p:spPr>
          <a:xfrm flipH="false" flipV="false" rot="0">
            <a:off x="962787" y="438284"/>
            <a:ext cx="3813828" cy="5129378"/>
          </a:xfrm>
          <a:custGeom>
            <a:avLst/>
            <a:gdLst/>
            <a:ahLst/>
            <a:cxnLst/>
            <a:rect r="r" b="b" t="t" l="l"/>
            <a:pathLst>
              <a:path h="5129378" w="3813828">
                <a:moveTo>
                  <a:pt x="0" y="0"/>
                </a:moveTo>
                <a:lnTo>
                  <a:pt x="3813828" y="0"/>
                </a:lnTo>
                <a:lnTo>
                  <a:pt x="3813828" y="5129378"/>
                </a:lnTo>
                <a:lnTo>
                  <a:pt x="0" y="51293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3025324" y="6115821"/>
            <a:ext cx="3502583" cy="1796328"/>
          </a:xfrm>
          <a:custGeom>
            <a:avLst/>
            <a:gdLst/>
            <a:ahLst/>
            <a:cxnLst/>
            <a:rect r="r" b="b" t="t" l="l"/>
            <a:pathLst>
              <a:path h="1796328" w="3502583">
                <a:moveTo>
                  <a:pt x="0" y="0"/>
                </a:moveTo>
                <a:lnTo>
                  <a:pt x="3502583" y="0"/>
                </a:lnTo>
                <a:lnTo>
                  <a:pt x="3502583" y="1796328"/>
                </a:lnTo>
                <a:lnTo>
                  <a:pt x="0" y="179632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3338" t="-19934" r="-4935" b="-16588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-4083039">
            <a:off x="6449502" y="3998507"/>
            <a:ext cx="1207374" cy="1325124"/>
          </a:xfrm>
          <a:custGeom>
            <a:avLst/>
            <a:gdLst/>
            <a:ahLst/>
            <a:cxnLst/>
            <a:rect r="r" b="b" t="t" l="l"/>
            <a:pathLst>
              <a:path h="1325124" w="1207374">
                <a:moveTo>
                  <a:pt x="0" y="0"/>
                </a:moveTo>
                <a:lnTo>
                  <a:pt x="1207375" y="0"/>
                </a:lnTo>
                <a:lnTo>
                  <a:pt x="1207375" y="1325124"/>
                </a:lnTo>
                <a:lnTo>
                  <a:pt x="0" y="132512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-98558" y="6549904"/>
            <a:ext cx="523808" cy="643068"/>
          </a:xfrm>
          <a:custGeom>
            <a:avLst/>
            <a:gdLst/>
            <a:ahLst/>
            <a:cxnLst/>
            <a:rect r="r" b="b" t="t" l="l"/>
            <a:pathLst>
              <a:path h="643068" w="523808">
                <a:moveTo>
                  <a:pt x="0" y="0"/>
                </a:moveTo>
                <a:lnTo>
                  <a:pt x="523808" y="0"/>
                </a:lnTo>
                <a:lnTo>
                  <a:pt x="523808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3189903" y="5128499"/>
            <a:ext cx="1586713" cy="8878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206"/>
              </a:lnSpc>
            </a:pPr>
            <a:r>
              <a:rPr lang="en-US" sz="1886" spc="230">
                <a:solidFill>
                  <a:srgbClr val="946D0E"/>
                </a:solidFill>
                <a:latin typeface="Garet"/>
                <a:ea typeface="Garet"/>
                <a:cs typeface="Garet"/>
                <a:sym typeface="Garet"/>
              </a:rPr>
              <a:t>PROJET</a:t>
            </a:r>
            <a:r>
              <a:rPr lang="en-US" b="true" sz="1886" spc="230">
                <a:solidFill>
                  <a:srgbClr val="946D0E"/>
                </a:solidFill>
                <a:latin typeface="Garet Ultra-Bold"/>
                <a:ea typeface="Garet Ultra-Bold"/>
                <a:cs typeface="Garet Ultra-Bold"/>
                <a:sym typeface="Garet Ultra-Bold"/>
              </a:rPr>
              <a:t> </a:t>
            </a:r>
          </a:p>
          <a:p>
            <a:pPr algn="l">
              <a:lnSpc>
                <a:spcPts val="2400"/>
              </a:lnSpc>
            </a:pPr>
            <a:r>
              <a:rPr lang="en-US" b="true" sz="2051" spc="250">
                <a:solidFill>
                  <a:srgbClr val="946D0E"/>
                </a:solidFill>
                <a:latin typeface="Garet Ultra-Bold"/>
                <a:ea typeface="Garet Ultra-Bold"/>
                <a:cs typeface="Garet Ultra-Bold"/>
                <a:sym typeface="Garet Ultra-Bold"/>
              </a:rPr>
              <a:t>COQCLIM</a:t>
            </a:r>
          </a:p>
          <a:p>
            <a:pPr algn="l" marL="0" indent="0" lvl="1">
              <a:lnSpc>
                <a:spcPts val="2400"/>
              </a:lnSpc>
            </a:pPr>
            <a:r>
              <a:rPr lang="en-US" b="true" sz="2051" spc="250">
                <a:solidFill>
                  <a:srgbClr val="946D0E"/>
                </a:solidFill>
                <a:latin typeface="Garet Ultra-Bold"/>
                <a:ea typeface="Garet Ultra-Bold"/>
                <a:cs typeface="Garet Ultra-Bold"/>
                <a:sym typeface="Garet Ultra-Bold"/>
              </a:rPr>
              <a:t>2 0 2 6</a:t>
            </a:r>
          </a:p>
        </p:txBody>
      </p:sp>
      <p:sp>
        <p:nvSpPr>
          <p:cNvPr name="Freeform 14" id="14"/>
          <p:cNvSpPr/>
          <p:nvPr/>
        </p:nvSpPr>
        <p:spPr>
          <a:xfrm flipH="false" flipV="false" rot="0">
            <a:off x="261904" y="6549904"/>
            <a:ext cx="523808" cy="643068"/>
          </a:xfrm>
          <a:custGeom>
            <a:avLst/>
            <a:gdLst/>
            <a:ahLst/>
            <a:cxnLst/>
            <a:rect r="r" b="b" t="t" l="l"/>
            <a:pathLst>
              <a:path h="643068" w="523808">
                <a:moveTo>
                  <a:pt x="0" y="0"/>
                </a:moveTo>
                <a:lnTo>
                  <a:pt x="523808" y="0"/>
                </a:lnTo>
                <a:lnTo>
                  <a:pt x="523808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523808" y="6601002"/>
            <a:ext cx="523808" cy="643068"/>
          </a:xfrm>
          <a:custGeom>
            <a:avLst/>
            <a:gdLst/>
            <a:ahLst/>
            <a:cxnLst/>
            <a:rect r="r" b="b" t="t" l="l"/>
            <a:pathLst>
              <a:path h="643068" w="523808">
                <a:moveTo>
                  <a:pt x="0" y="0"/>
                </a:moveTo>
                <a:lnTo>
                  <a:pt x="523808" y="0"/>
                </a:lnTo>
                <a:lnTo>
                  <a:pt x="523808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725102" y="6549904"/>
            <a:ext cx="523808" cy="643068"/>
          </a:xfrm>
          <a:custGeom>
            <a:avLst/>
            <a:gdLst/>
            <a:ahLst/>
            <a:cxnLst/>
            <a:rect r="r" b="b" t="t" l="l"/>
            <a:pathLst>
              <a:path h="643068" w="523808">
                <a:moveTo>
                  <a:pt x="0" y="0"/>
                </a:moveTo>
                <a:lnTo>
                  <a:pt x="523808" y="0"/>
                </a:lnTo>
                <a:lnTo>
                  <a:pt x="523808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047616" y="6549904"/>
            <a:ext cx="523808" cy="643068"/>
          </a:xfrm>
          <a:custGeom>
            <a:avLst/>
            <a:gdLst/>
            <a:ahLst/>
            <a:cxnLst/>
            <a:rect r="r" b="b" t="t" l="l"/>
            <a:pathLst>
              <a:path h="643068" w="523808">
                <a:moveTo>
                  <a:pt x="0" y="0"/>
                </a:moveTo>
                <a:lnTo>
                  <a:pt x="523809" y="0"/>
                </a:lnTo>
                <a:lnTo>
                  <a:pt x="523809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1248910" y="6549904"/>
            <a:ext cx="523808" cy="643068"/>
          </a:xfrm>
          <a:custGeom>
            <a:avLst/>
            <a:gdLst/>
            <a:ahLst/>
            <a:cxnLst/>
            <a:rect r="r" b="b" t="t" l="l"/>
            <a:pathLst>
              <a:path h="643068" w="523808">
                <a:moveTo>
                  <a:pt x="0" y="0"/>
                </a:moveTo>
                <a:lnTo>
                  <a:pt x="523808" y="0"/>
                </a:lnTo>
                <a:lnTo>
                  <a:pt x="523808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476439" y="6601002"/>
            <a:ext cx="523808" cy="643068"/>
          </a:xfrm>
          <a:custGeom>
            <a:avLst/>
            <a:gdLst/>
            <a:ahLst/>
            <a:cxnLst/>
            <a:rect r="r" b="b" t="t" l="l"/>
            <a:pathLst>
              <a:path h="643068" w="523808">
                <a:moveTo>
                  <a:pt x="0" y="0"/>
                </a:moveTo>
                <a:lnTo>
                  <a:pt x="523808" y="0"/>
                </a:lnTo>
                <a:lnTo>
                  <a:pt x="523808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2098685" y="6504098"/>
            <a:ext cx="523808" cy="643068"/>
          </a:xfrm>
          <a:custGeom>
            <a:avLst/>
            <a:gdLst/>
            <a:ahLst/>
            <a:cxnLst/>
            <a:rect r="r" b="b" t="t" l="l"/>
            <a:pathLst>
              <a:path h="643068" w="523808">
                <a:moveTo>
                  <a:pt x="0" y="0"/>
                </a:moveTo>
                <a:lnTo>
                  <a:pt x="523808" y="0"/>
                </a:lnTo>
                <a:lnTo>
                  <a:pt x="523808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1772718" y="6504098"/>
            <a:ext cx="523808" cy="643068"/>
          </a:xfrm>
          <a:custGeom>
            <a:avLst/>
            <a:gdLst/>
            <a:ahLst/>
            <a:cxnLst/>
            <a:rect r="r" b="b" t="t" l="l"/>
            <a:pathLst>
              <a:path h="643068" w="523808">
                <a:moveTo>
                  <a:pt x="0" y="0"/>
                </a:moveTo>
                <a:lnTo>
                  <a:pt x="523808" y="0"/>
                </a:lnTo>
                <a:lnTo>
                  <a:pt x="523808" y="643068"/>
                </a:lnTo>
                <a:lnTo>
                  <a:pt x="0" y="64306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2" id="22"/>
          <p:cNvSpPr txBox="true"/>
          <p:nvPr/>
        </p:nvSpPr>
        <p:spPr>
          <a:xfrm rot="0">
            <a:off x="2568990" y="10303423"/>
            <a:ext cx="4415250" cy="1707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479"/>
              </a:lnSpc>
            </a:pPr>
            <a:r>
              <a:rPr lang="en-US" b="true" sz="826" spc="202">
                <a:solidFill>
                  <a:srgbClr val="EFEACB"/>
                </a:solidFill>
                <a:latin typeface="Garet Bold"/>
                <a:ea typeface="Garet Bold"/>
                <a:cs typeface="Garet Bold"/>
                <a:sym typeface="Garet Bold"/>
              </a:rPr>
              <a:t>CONTACT : 123-456-7890 | COQCLIM@CONTACT.COM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AC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108000" y="5557132"/>
            <a:ext cx="6696000" cy="0"/>
          </a:xfrm>
          <a:prstGeom prst="line">
            <a:avLst/>
          </a:prstGeom>
          <a:ln cap="flat" w="28575">
            <a:solidFill>
              <a:srgbClr val="B0862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3391890" y="4428634"/>
            <a:ext cx="776219" cy="970274"/>
          </a:xfrm>
          <a:custGeom>
            <a:avLst/>
            <a:gdLst/>
            <a:ahLst/>
            <a:cxnLst/>
            <a:rect r="r" b="b" t="t" l="l"/>
            <a:pathLst>
              <a:path h="970274" w="776219">
                <a:moveTo>
                  <a:pt x="0" y="0"/>
                </a:moveTo>
                <a:lnTo>
                  <a:pt x="776220" y="0"/>
                </a:lnTo>
                <a:lnTo>
                  <a:pt x="776220" y="970275"/>
                </a:lnTo>
                <a:lnTo>
                  <a:pt x="0" y="97027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102625" y="21367"/>
            <a:ext cx="5408835" cy="4056626"/>
          </a:xfrm>
          <a:custGeom>
            <a:avLst/>
            <a:gdLst/>
            <a:ahLst/>
            <a:cxnLst/>
            <a:rect r="r" b="b" t="t" l="l"/>
            <a:pathLst>
              <a:path h="4056626" w="5408835">
                <a:moveTo>
                  <a:pt x="0" y="0"/>
                </a:moveTo>
                <a:lnTo>
                  <a:pt x="5408835" y="0"/>
                </a:lnTo>
                <a:lnTo>
                  <a:pt x="5408835" y="4056626"/>
                </a:lnTo>
                <a:lnTo>
                  <a:pt x="0" y="40566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2699999">
            <a:off x="6436566" y="3466920"/>
            <a:ext cx="796613" cy="977985"/>
          </a:xfrm>
          <a:custGeom>
            <a:avLst/>
            <a:gdLst/>
            <a:ahLst/>
            <a:cxnLst/>
            <a:rect r="r" b="b" t="t" l="l"/>
            <a:pathLst>
              <a:path h="977985" w="796613">
                <a:moveTo>
                  <a:pt x="0" y="0"/>
                </a:moveTo>
                <a:lnTo>
                  <a:pt x="796613" y="0"/>
                </a:lnTo>
                <a:lnTo>
                  <a:pt x="796613" y="977985"/>
                </a:lnTo>
                <a:lnTo>
                  <a:pt x="0" y="97798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499078" y="2882328"/>
            <a:ext cx="1385542" cy="1701000"/>
          </a:xfrm>
          <a:custGeom>
            <a:avLst/>
            <a:gdLst/>
            <a:ahLst/>
            <a:cxnLst/>
            <a:rect r="r" b="b" t="t" l="l"/>
            <a:pathLst>
              <a:path h="1701000" w="1385542">
                <a:moveTo>
                  <a:pt x="0" y="0"/>
                </a:moveTo>
                <a:lnTo>
                  <a:pt x="1385541" y="0"/>
                </a:lnTo>
                <a:lnTo>
                  <a:pt x="1385541" y="1701000"/>
                </a:lnTo>
                <a:lnTo>
                  <a:pt x="0" y="1701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41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15706" y="247521"/>
            <a:ext cx="3552368" cy="4777729"/>
          </a:xfrm>
          <a:custGeom>
            <a:avLst/>
            <a:gdLst/>
            <a:ahLst/>
            <a:cxnLst/>
            <a:rect r="r" b="b" t="t" l="l"/>
            <a:pathLst>
              <a:path h="4777729" w="3552368">
                <a:moveTo>
                  <a:pt x="0" y="0"/>
                </a:moveTo>
                <a:lnTo>
                  <a:pt x="3552368" y="0"/>
                </a:lnTo>
                <a:lnTo>
                  <a:pt x="3552368" y="4777729"/>
                </a:lnTo>
                <a:lnTo>
                  <a:pt x="0" y="477772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5270542" y="9568202"/>
            <a:ext cx="1533458" cy="735596"/>
          </a:xfrm>
          <a:custGeom>
            <a:avLst/>
            <a:gdLst/>
            <a:ahLst/>
            <a:cxnLst/>
            <a:rect r="r" b="b" t="t" l="l"/>
            <a:pathLst>
              <a:path h="735596" w="1533458">
                <a:moveTo>
                  <a:pt x="0" y="0"/>
                </a:moveTo>
                <a:lnTo>
                  <a:pt x="1533458" y="0"/>
                </a:lnTo>
                <a:lnTo>
                  <a:pt x="1533458" y="735596"/>
                </a:lnTo>
                <a:lnTo>
                  <a:pt x="0" y="73559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18427" r="0" b="-16379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3449250" y="5961972"/>
            <a:ext cx="3354750" cy="117474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1030"/>
              </a:lnSpc>
            </a:pPr>
            <a:r>
              <a:rPr lang="en-US" sz="830" b="true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Les vergers </a:t>
            </a:r>
          </a:p>
          <a:p>
            <a:pPr algn="just">
              <a:lnSpc>
                <a:spcPts val="1030"/>
              </a:lnSpc>
            </a:pPr>
            <a:r>
              <a:rPr lang="en-US" sz="830" b="true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méditerranéens </a:t>
            </a:r>
          </a:p>
          <a:p>
            <a:pPr algn="just">
              <a:lnSpc>
                <a:spcPts val="1030"/>
              </a:lnSpc>
            </a:pPr>
            <a:r>
              <a:rPr lang="en-US" sz="830" b="true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de demain</a:t>
            </a:r>
          </a:p>
          <a:p>
            <a:pPr algn="just">
              <a:lnSpc>
                <a:spcPts val="1030"/>
              </a:lnSpc>
            </a:pPr>
          </a:p>
          <a:p>
            <a:pPr algn="just">
              <a:lnSpc>
                <a:spcPts val="1030"/>
              </a:lnSpc>
            </a:pPr>
            <a:r>
              <a:rPr lang="en-US" b="true" sz="830" spc="-23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COQCLIM : </a:t>
            </a:r>
            <a:r>
              <a:rPr lang="en-US" sz="830" spc="-23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Pistachier et Amandier, les vergers méditerranéens de demain : mieux accompagner les agriculteurs avec du matériel végétal de qualité résilient face aux contraintes du changement climatique</a:t>
            </a:r>
          </a:p>
          <a:p>
            <a:pPr algn="just">
              <a:lnSpc>
                <a:spcPts val="1030"/>
              </a:lnSpc>
            </a:pPr>
          </a:p>
        </p:txBody>
      </p:sp>
      <p:sp>
        <p:nvSpPr>
          <p:cNvPr name="TextBox 10" id="10"/>
          <p:cNvSpPr txBox="true"/>
          <p:nvPr/>
        </p:nvSpPr>
        <p:spPr>
          <a:xfrm rot="0">
            <a:off x="3449250" y="4352059"/>
            <a:ext cx="3354750" cy="116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505"/>
              </a:lnSpc>
            </a:pPr>
            <a:r>
              <a:rPr lang="en-US" sz="4133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LE </a:t>
            </a:r>
          </a:p>
          <a:p>
            <a:pPr algn="r">
              <a:lnSpc>
                <a:spcPts val="4505"/>
              </a:lnSpc>
            </a:pPr>
            <a:r>
              <a:rPr lang="en-US" sz="4133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PROJET 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AC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>
            <a:off x="-1218812" y="4842644"/>
            <a:ext cx="6489353" cy="0"/>
          </a:xfrm>
          <a:prstGeom prst="line">
            <a:avLst/>
          </a:prstGeom>
          <a:ln cap="flat" w="28575">
            <a:solidFill>
              <a:srgbClr val="B0862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3122695" y="-317891"/>
            <a:ext cx="4858894" cy="5060522"/>
          </a:xfrm>
          <a:custGeom>
            <a:avLst/>
            <a:gdLst/>
            <a:ahLst/>
            <a:cxnLst/>
            <a:rect r="r" b="b" t="t" l="l"/>
            <a:pathLst>
              <a:path h="5060522" w="4858894">
                <a:moveTo>
                  <a:pt x="0" y="0"/>
                </a:moveTo>
                <a:lnTo>
                  <a:pt x="4858894" y="0"/>
                </a:lnTo>
                <a:lnTo>
                  <a:pt x="4858894" y="5060522"/>
                </a:lnTo>
                <a:lnTo>
                  <a:pt x="0" y="50605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5899" t="0" r="-30609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15544" y="3931059"/>
            <a:ext cx="619413" cy="774266"/>
          </a:xfrm>
          <a:custGeom>
            <a:avLst/>
            <a:gdLst/>
            <a:ahLst/>
            <a:cxnLst/>
            <a:rect r="r" b="b" t="t" l="l"/>
            <a:pathLst>
              <a:path h="774266" w="619413">
                <a:moveTo>
                  <a:pt x="0" y="0"/>
                </a:moveTo>
                <a:lnTo>
                  <a:pt x="619412" y="0"/>
                </a:lnTo>
                <a:lnTo>
                  <a:pt x="619412" y="774266"/>
                </a:lnTo>
                <a:lnTo>
                  <a:pt x="0" y="77426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true" flipV="false" rot="3020492">
            <a:off x="-301432" y="509465"/>
            <a:ext cx="1453363" cy="2794929"/>
          </a:xfrm>
          <a:custGeom>
            <a:avLst/>
            <a:gdLst/>
            <a:ahLst/>
            <a:cxnLst/>
            <a:rect r="r" b="b" t="t" l="l"/>
            <a:pathLst>
              <a:path h="2794929" w="1453363">
                <a:moveTo>
                  <a:pt x="1453364" y="0"/>
                </a:moveTo>
                <a:lnTo>
                  <a:pt x="0" y="0"/>
                </a:lnTo>
                <a:lnTo>
                  <a:pt x="0" y="2794929"/>
                </a:lnTo>
                <a:lnTo>
                  <a:pt x="1453364" y="2794929"/>
                </a:lnTo>
                <a:lnTo>
                  <a:pt x="1453364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425250" y="3520175"/>
            <a:ext cx="3354750" cy="116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505"/>
              </a:lnSpc>
            </a:pPr>
            <a:r>
              <a:rPr lang="en-US" sz="4133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LE PROJET OBJECTIF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875016" y="8310768"/>
            <a:ext cx="2856030" cy="72836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79"/>
              </a:lnSpc>
            </a:pPr>
            <a:r>
              <a:rPr lang="en-US" b="true" sz="789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Décideurs :</a:t>
            </a:r>
            <a:r>
              <a:rPr lang="en-US" sz="789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7 titres</a:t>
            </a:r>
          </a:p>
          <a:p>
            <a:pPr algn="just">
              <a:lnSpc>
                <a:spcPts val="979"/>
              </a:lnSpc>
            </a:pPr>
            <a:r>
              <a:rPr lang="en-US" b="true" sz="789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Pilotes du projet</a:t>
            </a:r>
            <a:r>
              <a:rPr lang="en-US" b="true" sz="789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 :</a:t>
            </a:r>
            <a:r>
              <a:rPr lang="en-US" sz="789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[JJ/MM/AAAA]</a:t>
            </a:r>
          </a:p>
          <a:p>
            <a:pPr algn="just">
              <a:lnSpc>
                <a:spcPts val="979"/>
              </a:lnSpc>
            </a:pPr>
            <a:r>
              <a:rPr lang="en-US" b="true" sz="789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Finenceurs du projet</a:t>
            </a:r>
            <a:r>
              <a:rPr lang="en-US" b="true" sz="789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 :</a:t>
            </a:r>
            <a:r>
              <a:rPr lang="en-US" sz="789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introspection, résilience</a:t>
            </a:r>
          </a:p>
          <a:p>
            <a:pPr algn="just">
              <a:lnSpc>
                <a:spcPts val="979"/>
              </a:lnSpc>
            </a:pPr>
            <a:r>
              <a:rPr lang="en-US" b="true" sz="789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Collaborateurs</a:t>
            </a:r>
            <a:r>
              <a:rPr lang="en-US" b="true" sz="789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 :</a:t>
            </a:r>
            <a:r>
              <a:rPr lang="en-US" sz="789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une plongée dans l’esprit d’un jeune artiste entre doutes, ambitions et vérités brutes</a:t>
            </a:r>
          </a:p>
          <a:p>
            <a:pPr algn="just">
              <a:lnSpc>
                <a:spcPts val="979"/>
              </a:lnSpc>
            </a:pPr>
            <a:r>
              <a:rPr lang="en-US" b="true" sz="789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Étude</a:t>
            </a:r>
            <a:r>
              <a:rPr lang="en-US" b="true" sz="789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 :</a:t>
            </a:r>
            <a:r>
              <a:rPr lang="en-US" sz="789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contemporain, touches trap et soul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875016" y="5143806"/>
            <a:ext cx="4928268" cy="170490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969"/>
              </a:lnSpc>
            </a:pPr>
            <a:r>
              <a:rPr lang="en-US" sz="781" b="true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Accompagner les agr</a:t>
            </a:r>
            <a:r>
              <a:rPr lang="en-US" b="true" sz="78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iculteurs français dans leurs projets de plantations de pistachiers et/ou d’amandiers </a:t>
            </a: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afin de construire ces deux filières sur des bases solides permettant de sécuriser leur développement à </a:t>
            </a:r>
            <a:r>
              <a:rPr lang="en-US" b="true" sz="78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travers 4 chantiers</a:t>
            </a: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à organiser et à mettre en place :</a:t>
            </a:r>
          </a:p>
          <a:p>
            <a:pPr algn="just">
              <a:lnSpc>
                <a:spcPts val="969"/>
              </a:lnSpc>
            </a:pPr>
            <a:r>
              <a:rPr lang="en-US" b="true" sz="78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Étude de la qualité des porte-greffes : </a:t>
            </a:r>
          </a:p>
          <a:p>
            <a:pPr algn="just">
              <a:lnSpc>
                <a:spcPts val="969"/>
              </a:lnSpc>
            </a:pP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leur tolérance au stress hydrique </a:t>
            </a:r>
          </a:p>
          <a:p>
            <a:pPr algn="just">
              <a:lnSpc>
                <a:spcPts val="969"/>
              </a:lnSpc>
            </a:pPr>
            <a:r>
              <a:rPr lang="en-US" b="true" sz="78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Comment : </a:t>
            </a:r>
          </a:p>
          <a:p>
            <a:pPr algn="just">
              <a:lnSpc>
                <a:spcPts val="969"/>
              </a:lnSpc>
            </a:pP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Améliorer les connaissances pour sécuriser leur développement</a:t>
            </a:r>
          </a:p>
          <a:p>
            <a:pPr algn="just">
              <a:lnSpc>
                <a:spcPts val="969"/>
              </a:lnSpc>
            </a:pP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Mieux connaître les besoins climatiques des variétés de pistachiers et d’amandiers disponibles sur le marché français.</a:t>
            </a:r>
          </a:p>
          <a:p>
            <a:pPr algn="just">
              <a:lnSpc>
                <a:spcPts val="969"/>
              </a:lnSpc>
            </a:pP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Renforcement de leur résilience. </a:t>
            </a:r>
          </a:p>
          <a:p>
            <a:pPr algn="just">
              <a:lnSpc>
                <a:spcPts val="969"/>
              </a:lnSpc>
            </a:pPr>
            <a:r>
              <a:rPr lang="en-US" b="true" sz="78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Comment :</a:t>
            </a: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</a:p>
          <a:p>
            <a:pPr algn="just">
              <a:lnSpc>
                <a:spcPts val="969"/>
              </a:lnSpc>
            </a:pP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• </a:t>
            </a: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étudier la biotisation contrôlée des porte-greffes et optimiser l'accès à l'eau</a:t>
            </a:r>
          </a:p>
          <a:p>
            <a:pPr algn="just">
              <a:lnSpc>
                <a:spcPts val="969"/>
              </a:lnSpc>
            </a:pP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• sécurisation de l’approvisionnement </a:t>
            </a:r>
          </a:p>
          <a:p>
            <a:pPr algn="just">
              <a:lnSpc>
                <a:spcPts val="969"/>
              </a:lnSpc>
            </a:pPr>
            <a:r>
              <a:rPr lang="en-US" b="true" sz="78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Comment : </a:t>
            </a:r>
            <a:r>
              <a:rPr lang="en-US" sz="78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des porte-greffes clonaux sains, de qualité via la micro-propagation. 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342274" y="8026094"/>
            <a:ext cx="769564" cy="13814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456"/>
              </a:lnSpc>
            </a:pPr>
            <a:r>
              <a:rPr lang="en-US" sz="9592">
                <a:solidFill>
                  <a:srgbClr val="CDA046"/>
                </a:solidFill>
                <a:latin typeface="Jad"/>
                <a:ea typeface="Jad"/>
                <a:cs typeface="Jad"/>
                <a:sym typeface="Jad"/>
              </a:rPr>
              <a:t>(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5270542" y="9568202"/>
            <a:ext cx="1533458" cy="735596"/>
          </a:xfrm>
          <a:custGeom>
            <a:avLst/>
            <a:gdLst/>
            <a:ahLst/>
            <a:cxnLst/>
            <a:rect r="r" b="b" t="t" l="l"/>
            <a:pathLst>
              <a:path h="735596" w="1533458">
                <a:moveTo>
                  <a:pt x="0" y="0"/>
                </a:moveTo>
                <a:lnTo>
                  <a:pt x="1533458" y="0"/>
                </a:lnTo>
                <a:lnTo>
                  <a:pt x="1533458" y="735596"/>
                </a:lnTo>
                <a:lnTo>
                  <a:pt x="0" y="73559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-18427" r="0" b="-16379"/>
            </a:stretch>
          </a:blipFill>
        </p:spPr>
      </p:sp>
    </p:spTree>
  </p:cSld>
  <p:clrMapOvr>
    <a:masterClrMapping/>
  </p:clrMapOvr>
  <p:transition spd="slow">
    <p:fade/>
  </p:transition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AC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0" y="671423"/>
            <a:ext cx="7019524" cy="1691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216"/>
              </a:lnSpc>
            </a:pPr>
            <a:r>
              <a:rPr lang="en-US" sz="1116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LE PROJET OBJECTIF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5270542" y="9568202"/>
            <a:ext cx="1533458" cy="735596"/>
          </a:xfrm>
          <a:custGeom>
            <a:avLst/>
            <a:gdLst/>
            <a:ahLst/>
            <a:cxnLst/>
            <a:rect r="r" b="b" t="t" l="l"/>
            <a:pathLst>
              <a:path h="735596" w="1533458">
                <a:moveTo>
                  <a:pt x="0" y="0"/>
                </a:moveTo>
                <a:lnTo>
                  <a:pt x="1533458" y="0"/>
                </a:lnTo>
                <a:lnTo>
                  <a:pt x="1533458" y="735596"/>
                </a:lnTo>
                <a:lnTo>
                  <a:pt x="0" y="7355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8427" r="0" b="-16379"/>
            </a:stretch>
          </a:blipFill>
        </p:spPr>
      </p:sp>
    </p:spTree>
  </p:cSld>
  <p:clrMapOvr>
    <a:masterClrMapping/>
  </p:clrMapOvr>
  <p:transition spd="slow">
    <p:fade/>
  </p:transition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FEAC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flipV="true">
            <a:off x="-761781" y="3882642"/>
            <a:ext cx="5944794" cy="15415"/>
          </a:xfrm>
          <a:prstGeom prst="line">
            <a:avLst/>
          </a:prstGeom>
          <a:ln cap="flat" w="28575">
            <a:solidFill>
              <a:srgbClr val="B0862C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false" flipV="false" rot="0">
            <a:off x="4927116" y="9107907"/>
            <a:ext cx="1876884" cy="900337"/>
          </a:xfrm>
          <a:custGeom>
            <a:avLst/>
            <a:gdLst/>
            <a:ahLst/>
            <a:cxnLst/>
            <a:rect r="r" b="b" t="t" l="l"/>
            <a:pathLst>
              <a:path h="900337" w="1876884">
                <a:moveTo>
                  <a:pt x="0" y="0"/>
                </a:moveTo>
                <a:lnTo>
                  <a:pt x="1876884" y="0"/>
                </a:lnTo>
                <a:lnTo>
                  <a:pt x="1876884" y="900337"/>
                </a:lnTo>
                <a:lnTo>
                  <a:pt x="0" y="9003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18427" r="0" b="-16379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218676" y="4956711"/>
            <a:ext cx="650576" cy="740187"/>
          </a:xfrm>
          <a:custGeom>
            <a:avLst/>
            <a:gdLst/>
            <a:ahLst/>
            <a:cxnLst/>
            <a:rect r="r" b="b" t="t" l="l"/>
            <a:pathLst>
              <a:path h="740187" w="650576">
                <a:moveTo>
                  <a:pt x="0" y="0"/>
                </a:moveTo>
                <a:lnTo>
                  <a:pt x="650576" y="0"/>
                </a:lnTo>
                <a:lnTo>
                  <a:pt x="650576" y="740188"/>
                </a:lnTo>
                <a:lnTo>
                  <a:pt x="0" y="7401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20355" y="7124265"/>
            <a:ext cx="648897" cy="740187"/>
          </a:xfrm>
          <a:custGeom>
            <a:avLst/>
            <a:gdLst/>
            <a:ahLst/>
            <a:cxnLst/>
            <a:rect r="r" b="b" t="t" l="l"/>
            <a:pathLst>
              <a:path h="740187" w="648897">
                <a:moveTo>
                  <a:pt x="0" y="0"/>
                </a:moveTo>
                <a:lnTo>
                  <a:pt x="648897" y="0"/>
                </a:lnTo>
                <a:lnTo>
                  <a:pt x="648897" y="740187"/>
                </a:lnTo>
                <a:lnTo>
                  <a:pt x="0" y="74018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386334" y="4916725"/>
            <a:ext cx="661528" cy="661528"/>
          </a:xfrm>
          <a:custGeom>
            <a:avLst/>
            <a:gdLst/>
            <a:ahLst/>
            <a:cxnLst/>
            <a:rect r="r" b="b" t="t" l="l"/>
            <a:pathLst>
              <a:path h="661528" w="661528">
                <a:moveTo>
                  <a:pt x="0" y="0"/>
                </a:moveTo>
                <a:lnTo>
                  <a:pt x="661528" y="0"/>
                </a:lnTo>
                <a:lnTo>
                  <a:pt x="661528" y="661528"/>
                </a:lnTo>
                <a:lnTo>
                  <a:pt x="0" y="66152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3310007" y="4956711"/>
            <a:ext cx="1359036" cy="581554"/>
          </a:xfrm>
          <a:custGeom>
            <a:avLst/>
            <a:gdLst/>
            <a:ahLst/>
            <a:cxnLst/>
            <a:rect r="r" b="b" t="t" l="l"/>
            <a:pathLst>
              <a:path h="581554" w="1359036">
                <a:moveTo>
                  <a:pt x="0" y="0"/>
                </a:moveTo>
                <a:lnTo>
                  <a:pt x="1359037" y="0"/>
                </a:lnTo>
                <a:lnTo>
                  <a:pt x="1359037" y="581555"/>
                </a:lnTo>
                <a:lnTo>
                  <a:pt x="0" y="5815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4962125" y="4916725"/>
            <a:ext cx="1288644" cy="661822"/>
          </a:xfrm>
          <a:custGeom>
            <a:avLst/>
            <a:gdLst/>
            <a:ahLst/>
            <a:cxnLst/>
            <a:rect r="r" b="b" t="t" l="l"/>
            <a:pathLst>
              <a:path h="661822" w="1288644">
                <a:moveTo>
                  <a:pt x="0" y="0"/>
                </a:moveTo>
                <a:lnTo>
                  <a:pt x="1288644" y="0"/>
                </a:lnTo>
                <a:lnTo>
                  <a:pt x="1288644" y="661822"/>
                </a:lnTo>
                <a:lnTo>
                  <a:pt x="0" y="66182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2397318" y="6193182"/>
            <a:ext cx="639559" cy="596139"/>
          </a:xfrm>
          <a:custGeom>
            <a:avLst/>
            <a:gdLst/>
            <a:ahLst/>
            <a:cxnLst/>
            <a:rect r="r" b="b" t="t" l="l"/>
            <a:pathLst>
              <a:path h="596139" w="639559">
                <a:moveTo>
                  <a:pt x="0" y="0"/>
                </a:moveTo>
                <a:lnTo>
                  <a:pt x="639559" y="0"/>
                </a:lnTo>
                <a:lnTo>
                  <a:pt x="639559" y="596140"/>
                </a:lnTo>
                <a:lnTo>
                  <a:pt x="0" y="59614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4248556" y="6193182"/>
            <a:ext cx="650543" cy="585489"/>
          </a:xfrm>
          <a:custGeom>
            <a:avLst/>
            <a:gdLst/>
            <a:ahLst/>
            <a:cxnLst/>
            <a:rect r="r" b="b" t="t" l="l"/>
            <a:pathLst>
              <a:path h="585489" w="650543">
                <a:moveTo>
                  <a:pt x="0" y="0"/>
                </a:moveTo>
                <a:lnTo>
                  <a:pt x="650543" y="0"/>
                </a:lnTo>
                <a:lnTo>
                  <a:pt x="650543" y="585489"/>
                </a:lnTo>
                <a:lnTo>
                  <a:pt x="0" y="58548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3340016" y="6193182"/>
            <a:ext cx="535455" cy="596139"/>
          </a:xfrm>
          <a:custGeom>
            <a:avLst/>
            <a:gdLst/>
            <a:ahLst/>
            <a:cxnLst/>
            <a:rect r="r" b="b" t="t" l="l"/>
            <a:pathLst>
              <a:path h="596139" w="535455">
                <a:moveTo>
                  <a:pt x="0" y="0"/>
                </a:moveTo>
                <a:lnTo>
                  <a:pt x="535454" y="0"/>
                </a:lnTo>
                <a:lnTo>
                  <a:pt x="535454" y="596140"/>
                </a:lnTo>
                <a:lnTo>
                  <a:pt x="0" y="59614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2386334" y="7220046"/>
            <a:ext cx="650543" cy="650543"/>
          </a:xfrm>
          <a:custGeom>
            <a:avLst/>
            <a:gdLst/>
            <a:ahLst/>
            <a:cxnLst/>
            <a:rect r="r" b="b" t="t" l="l"/>
            <a:pathLst>
              <a:path h="650543" w="650543">
                <a:moveTo>
                  <a:pt x="0" y="0"/>
                </a:moveTo>
                <a:lnTo>
                  <a:pt x="650543" y="0"/>
                </a:lnTo>
                <a:lnTo>
                  <a:pt x="650543" y="650544"/>
                </a:lnTo>
                <a:lnTo>
                  <a:pt x="0" y="65054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3340016" y="7268079"/>
            <a:ext cx="596373" cy="596373"/>
          </a:xfrm>
          <a:custGeom>
            <a:avLst/>
            <a:gdLst/>
            <a:ahLst/>
            <a:cxnLst/>
            <a:rect r="r" b="b" t="t" l="l"/>
            <a:pathLst>
              <a:path h="596373" w="596373">
                <a:moveTo>
                  <a:pt x="0" y="0"/>
                </a:moveTo>
                <a:lnTo>
                  <a:pt x="596372" y="0"/>
                </a:lnTo>
                <a:lnTo>
                  <a:pt x="596372" y="596373"/>
                </a:lnTo>
                <a:lnTo>
                  <a:pt x="0" y="596373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5076267" y="6267207"/>
            <a:ext cx="1265057" cy="511464"/>
          </a:xfrm>
          <a:custGeom>
            <a:avLst/>
            <a:gdLst/>
            <a:ahLst/>
            <a:cxnLst/>
            <a:rect r="r" b="b" t="t" l="l"/>
            <a:pathLst>
              <a:path h="511464" w="1265057">
                <a:moveTo>
                  <a:pt x="0" y="0"/>
                </a:moveTo>
                <a:lnTo>
                  <a:pt x="1265057" y="0"/>
                </a:lnTo>
                <a:lnTo>
                  <a:pt x="1265057" y="511464"/>
                </a:lnTo>
                <a:lnTo>
                  <a:pt x="0" y="51146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4854019" y="7378198"/>
            <a:ext cx="1396751" cy="492391"/>
          </a:xfrm>
          <a:custGeom>
            <a:avLst/>
            <a:gdLst/>
            <a:ahLst/>
            <a:cxnLst/>
            <a:rect r="r" b="b" t="t" l="l"/>
            <a:pathLst>
              <a:path h="492391" w="1396751">
                <a:moveTo>
                  <a:pt x="0" y="0"/>
                </a:moveTo>
                <a:lnTo>
                  <a:pt x="1396750" y="0"/>
                </a:lnTo>
                <a:lnTo>
                  <a:pt x="1396750" y="492392"/>
                </a:lnTo>
                <a:lnTo>
                  <a:pt x="0" y="49239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549302" y="2914764"/>
            <a:ext cx="643084" cy="803854"/>
          </a:xfrm>
          <a:custGeom>
            <a:avLst/>
            <a:gdLst/>
            <a:ahLst/>
            <a:cxnLst/>
            <a:rect r="r" b="b" t="t" l="l"/>
            <a:pathLst>
              <a:path h="803854" w="643084">
                <a:moveTo>
                  <a:pt x="0" y="0"/>
                </a:moveTo>
                <a:lnTo>
                  <a:pt x="643084" y="0"/>
                </a:lnTo>
                <a:lnTo>
                  <a:pt x="643084" y="803854"/>
                </a:lnTo>
                <a:lnTo>
                  <a:pt x="0" y="803854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-1207220">
            <a:off x="4426242" y="-703995"/>
            <a:ext cx="3635787" cy="4402318"/>
          </a:xfrm>
          <a:custGeom>
            <a:avLst/>
            <a:gdLst/>
            <a:ahLst/>
            <a:cxnLst/>
            <a:rect r="r" b="b" t="t" l="l"/>
            <a:pathLst>
              <a:path h="4402318" w="3635787">
                <a:moveTo>
                  <a:pt x="0" y="0"/>
                </a:moveTo>
                <a:lnTo>
                  <a:pt x="3635786" y="0"/>
                </a:lnTo>
                <a:lnTo>
                  <a:pt x="3635786" y="4402318"/>
                </a:lnTo>
                <a:lnTo>
                  <a:pt x="0" y="4402318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l="0" t="-34510" r="0" b="-12639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1184511" y="2599213"/>
            <a:ext cx="4090291" cy="116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4505"/>
              </a:lnSpc>
            </a:pPr>
            <a:r>
              <a:rPr lang="en-US" sz="4133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LES</a:t>
            </a:r>
          </a:p>
          <a:p>
            <a:pPr algn="r">
              <a:lnSpc>
                <a:spcPts val="4505"/>
              </a:lnSpc>
            </a:pPr>
            <a:r>
              <a:rPr lang="en-US" sz="4133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PARTENAIRES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80309" y="4511094"/>
            <a:ext cx="938368" cy="16820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49"/>
              </a:lnSpc>
            </a:pPr>
            <a:r>
              <a:rPr lang="en-US" sz="11696">
                <a:solidFill>
                  <a:srgbClr val="CDA046"/>
                </a:solidFill>
                <a:latin typeface="Jad"/>
                <a:ea typeface="Jad"/>
                <a:cs typeface="Jad"/>
                <a:sym typeface="Jad"/>
              </a:rPr>
              <a:t>(</a:t>
            </a:r>
          </a:p>
        </p:txBody>
      </p:sp>
      <p:sp>
        <p:nvSpPr>
          <p:cNvPr name="TextBox 20" id="20"/>
          <p:cNvSpPr txBox="true"/>
          <p:nvPr/>
        </p:nvSpPr>
        <p:spPr>
          <a:xfrm rot="-10800000">
            <a:off x="6341324" y="6605689"/>
            <a:ext cx="938368" cy="168208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749"/>
              </a:lnSpc>
            </a:pPr>
            <a:r>
              <a:rPr lang="en-US" sz="11696">
                <a:solidFill>
                  <a:srgbClr val="CDA046"/>
                </a:solidFill>
                <a:latin typeface="Jad"/>
                <a:ea typeface="Jad"/>
                <a:cs typeface="Jad"/>
                <a:sym typeface="Jad"/>
              </a:rPr>
              <a:t>(</a:t>
            </a: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DAHFIkHNjq8</dc:identifier>
  <dcterms:modified xsi:type="dcterms:W3CDTF">2011-08-01T06:04:30Z</dcterms:modified>
  <cp:revision>1</cp:revision>
</cp:coreProperties>
</file>